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49001-1F37-4214-8AF2-CEF3D0963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538F83-84FA-4F49-AC4D-41FE054AD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85E92-F0B9-4D73-9489-F3A0F0A4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3135F-EDEF-46F9-92E4-793E30A9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1EB15-4F80-4424-9FAA-1814F590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9F073-0D5B-4D4F-BCCC-11E16017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5E4B0-378E-432A-84EA-0E588B4EC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65AFA-19D7-4EDC-A832-EB74ED756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05DD0-99BD-44ED-9AD5-8BA2AAC5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63E9A-6C4A-4F12-82F8-4D1589A1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6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7F052D-BDF0-4D60-99D1-D619C0B31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526E9-7F07-432D-AC39-162DE0C72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2A52F-CCD6-4B34-82D7-88229655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D6B58-6631-4DB3-8B2D-D292D1AA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521EE-850B-4D51-AE8E-B0192242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72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1E4B2-B7A7-4078-BBC9-56BA1C7F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4C092-A850-4D10-8E23-5C3DE0D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4A1E9-EDAD-4D8B-B599-23F360D3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63382-C39F-415A-AB74-C81BEA55C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E2E7E-DF61-4A90-85F6-EE6E36E6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4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27B9D-2CE4-4503-A1C9-26B38DCF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CD026-1EAF-4CAC-BF93-AEAFFBEA5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5250A-6751-42F5-88EC-22DE0996A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3489C-F4FF-4554-8822-5B1F685E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9A7DF-D397-4C2A-8D19-ECDB3FBF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8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77E0F-52EB-4C23-9750-CC776BB8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4ECBE-BB59-430D-8280-6AA596F45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FAC888-F244-4071-B25E-4C8342785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3B3F4-6DE8-4186-976D-6D75A58C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9CA0E-8044-49D1-9EEE-E58CBA44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F1B5C-18FE-4DBC-8FE1-2EF656E1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3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8916E-B9DC-4948-99CE-4FAA01BD6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2AF0B-93BE-43EF-ADAF-746B6DC8A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772428-1859-4E79-9547-6E05A2243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353F80-CEF5-4CFE-913E-E22687AFB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F19041-39DC-4B02-B495-102A7E574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67EE90-0E75-4953-A96D-6382CEBA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36698A-FAF8-4449-82BF-EE94079A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60B8BC-27FB-49ED-A4E4-25DA87B5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7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51180-E63A-447C-960F-7A08E610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9280BA-B067-48F1-A0D8-EDE24CC2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07D2DA-D83E-4F29-99A9-09A6DDAA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506C25-BA62-4D4E-A57B-372BD924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323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880C40-7995-42EB-B0A2-E64923F9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4B1391-62C9-43CE-BDF7-0515B1E9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8DB4B2-823D-462C-9269-E64112B9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1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A6923-BF7F-41C0-B8E8-54D0B2F5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BA7C2-94D1-4759-913A-003DD9687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0AD53-1C5D-4DDD-A9C9-0C8DB4D0E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FB087-54D1-4E94-8445-226D83F6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B4C741-266D-415C-87A4-CD10D283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D3D5CC-13A5-44DC-A490-FF359FC5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52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717B2-3665-4272-9BF0-1554EA0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3C62EA-301A-49EC-BC24-1D965675E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ECD793-2184-40CE-A1A6-43699B88F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889234-E487-4640-A624-CFB6768B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B69C5-0544-4D30-8A57-5E85BCCB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0982F4-0463-499D-A482-00A59A53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1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60ED-1DDC-43FA-B096-C305BA79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53ED2-E266-4145-93EF-F9A3CAC29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E43AB-655C-4854-898B-B025D6F09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57B54-F57B-43DE-A5E5-62FF8991086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B3999-6FE7-4141-95BE-AA37A8ECA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6D477-57B3-43A7-B5A0-F8FFD275D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4CE65-A978-4436-A6AB-3B795D35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5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49C710D-5F5F-4014-9CB6-3863061CC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794970"/>
            <a:ext cx="824980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8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F7751A6-1F80-4365-8790-0E0CD55D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17" y="1142681"/>
            <a:ext cx="512516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6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남자, 검은색, 빨간색이(가) 표시된 사진&#10;&#10;자동 생성된 설명">
            <a:extLst>
              <a:ext uri="{FF2B5EF4-FFF2-40B4-BE49-F238E27FC236}">
                <a16:creationId xmlns:a16="http://schemas.microsoft.com/office/drawing/2014/main" id="{51941EF7-59A8-434D-AF82-B8A06EAA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794970"/>
            <a:ext cx="824980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8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진, 검은색, 테이블, 남자이(가) 표시된 사진&#10;&#10;자동 생성된 설명">
            <a:extLst>
              <a:ext uri="{FF2B5EF4-FFF2-40B4-BE49-F238E27FC236}">
                <a16:creationId xmlns:a16="http://schemas.microsoft.com/office/drawing/2014/main" id="{4827D547-F5BF-4794-A745-EA119A911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14" y="805190"/>
            <a:ext cx="8228571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8B01C-7D1C-46B8-B1F4-91582A04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794970"/>
            <a:ext cx="824980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7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2256B48-A34F-4526-9C21-4D473C83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14" y="805190"/>
            <a:ext cx="8228571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3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79D79EE-A213-497A-9CEC-92BE2E5D8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794970"/>
            <a:ext cx="824980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F65AD9-D62A-44F1-8BA0-96B91B9E4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047750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8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555973-4565-4F2A-BF64-479A0AD27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곽민주</dc:creator>
  <cp:lastModifiedBy>곽민주</cp:lastModifiedBy>
  <cp:revision>1</cp:revision>
  <dcterms:created xsi:type="dcterms:W3CDTF">2020-06-24T00:21:49Z</dcterms:created>
  <dcterms:modified xsi:type="dcterms:W3CDTF">2020-06-24T00:26:10Z</dcterms:modified>
</cp:coreProperties>
</file>